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58" r:id="rId5"/>
    <p:sldId id="261" r:id="rId6"/>
    <p:sldId id="260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06"/>
    <p:restoredTop sz="94621"/>
  </p:normalViewPr>
  <p:slideViewPr>
    <p:cSldViewPr snapToGrid="0" snapToObjects="1">
      <p:cViewPr varScale="1">
        <p:scale>
          <a:sx n="87" d="100"/>
          <a:sy n="87" d="100"/>
        </p:scale>
        <p:origin x="11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640B75-FC48-0543-8BBD-FB6DE1435695}" type="datetimeFigureOut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9E51F-04D9-084D-B5D6-9A471C049E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0047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9E51F-04D9-084D-B5D6-9A471C049E6D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3815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2254C-95DD-5748-A621-801161FA3A29}" type="datetime1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2467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812E1-71A3-5642-A2B6-77F229A106A5}" type="datetime1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7236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5A3B6-1E6B-9043-AE64-F3A64B35E423}" type="datetime1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8856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8F638-8639-7145-B319-1ED4AB51BB7B}" type="datetime1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5495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CC452-FD25-4B41-B374-125F9B183105}" type="datetime1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2806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19AC-72E5-564E-A343-D0AE24F7714F}" type="datetime1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1029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CEF21-C3F6-2F49-8078-053AE82565DB}" type="datetime1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2142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20E34-2DC3-3D45-8399-CE85A3881361}" type="datetime1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8258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83ACA-E96D-9543-A58F-A3602EC2646E}" type="datetime1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0154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05354-37EF-4447-8C13-EEADAAD9AE57}" type="datetime1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6033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C6767-36C3-A74E-86E6-6DFD8D8E037F}" type="datetime1">
              <a:rPr kumimoji="1" lang="ja-JP" altLang="en-US" smtClean="0"/>
              <a:t>2018/2/25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0644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eiryo" charset="-128"/>
                <a:ea typeface="Meiryo" charset="-128"/>
                <a:cs typeface="Meiryo" charset="-128"/>
              </a:defRPr>
            </a:lvl1pPr>
          </a:lstStyle>
          <a:p>
            <a:fld id="{80181DB0-D7E9-1846-AE73-C6AE733D3504}" type="datetime1">
              <a:rPr lang="ja-JP" altLang="en-US" smtClean="0"/>
              <a:pPr/>
              <a:t>2018/2/25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eiryo" charset="-128"/>
                <a:ea typeface="Meiryo" charset="-128"/>
                <a:cs typeface="Meiryo" charset="-128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eiryo" charset="-128"/>
                <a:ea typeface="Meiryo" charset="-128"/>
                <a:cs typeface="Meiryo" charset="-128"/>
              </a:defRPr>
            </a:lvl1pPr>
          </a:lstStyle>
          <a:p>
            <a:fld id="{D20ED7C6-18A0-8C43-ACD1-7158A5F5D54B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39514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Meiryo" charset="-128"/>
          <a:ea typeface="Meiryo" charset="-128"/>
          <a:cs typeface="Meiryo" charset="-128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Meiryo" charset="-128"/>
          <a:ea typeface="Meiryo" charset="-128"/>
          <a:cs typeface="Meiryo" charset="-12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Meiryo" charset="-128"/>
          <a:ea typeface="Meiryo" charset="-128"/>
          <a:cs typeface="Meiryo" charset="-128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Meiryo" charset="-128"/>
          <a:ea typeface="Meiryo" charset="-128"/>
          <a:cs typeface="Meiryo" charset="-128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Meiryo" charset="-128"/>
          <a:ea typeface="Meiryo" charset="-128"/>
          <a:cs typeface="Meiryo" charset="-128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Meiryo" charset="-128"/>
          <a:ea typeface="Meiryo" charset="-128"/>
          <a:cs typeface="Meiryo" charset="-12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図表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6229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図</a:t>
            </a:r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20ED7C6-18A0-8C43-ACD1-7158A5F5D54B}" type="slidenum">
              <a:rPr kumimoji="1" lang="ja-JP" altLang="en-US" smtClean="0"/>
              <a:t>2</a:t>
            </a:fld>
            <a:endParaRPr kumimoji="1" lang="ja-JP" altLang="en-US"/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E72010C5-C176-C24C-AB1B-B9A3295B998E}"/>
              </a:ext>
            </a:extLst>
          </p:cNvPr>
          <p:cNvGrpSpPr/>
          <p:nvPr/>
        </p:nvGrpSpPr>
        <p:grpSpPr>
          <a:xfrm>
            <a:off x="2375907" y="1271617"/>
            <a:ext cx="6704042" cy="4453437"/>
            <a:chOff x="2375907" y="1271617"/>
            <a:chExt cx="6704042" cy="4453437"/>
          </a:xfrm>
        </p:grpSpPr>
        <p:pic>
          <p:nvPicPr>
            <p:cNvPr id="6" name="図 5">
              <a:extLst>
                <a:ext uri="{FF2B5EF4-FFF2-40B4-BE49-F238E27FC236}">
                  <a16:creationId xmlns:a16="http://schemas.microsoft.com/office/drawing/2014/main" id="{5466768A-C615-6441-AB79-5BABD05DBE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75907" y="1271617"/>
              <a:ext cx="6704042" cy="4453437"/>
            </a:xfrm>
            <a:prstGeom prst="rect">
              <a:avLst/>
            </a:prstGeom>
          </p:spPr>
        </p:pic>
        <p:sp>
          <p:nvSpPr>
            <p:cNvPr id="16" name="四角形吹き出し 15">
              <a:extLst>
                <a:ext uri="{FF2B5EF4-FFF2-40B4-BE49-F238E27FC236}">
                  <a16:creationId xmlns:a16="http://schemas.microsoft.com/office/drawing/2014/main" id="{F900D1FD-371C-CE41-9119-26A99323F8D2}"/>
                </a:ext>
              </a:extLst>
            </p:cNvPr>
            <p:cNvSpPr/>
            <p:nvPr/>
          </p:nvSpPr>
          <p:spPr>
            <a:xfrm>
              <a:off x="2557060" y="4586557"/>
              <a:ext cx="1947324" cy="465365"/>
            </a:xfrm>
            <a:prstGeom prst="wedgeRectCallout">
              <a:avLst>
                <a:gd name="adj1" fmla="val -36228"/>
                <a:gd name="adj2" fmla="val 78606"/>
              </a:avLst>
            </a:prstGeom>
            <a:ln w="25400"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rgbClr val="FFC000"/>
                  </a:solidFill>
                </a:rPr>
                <a:t>質問を入力してください</a:t>
              </a:r>
              <a:endParaRPr kumimoji="1" lang="ja-JP" altLang="en-US" sz="1200" dirty="0">
                <a:solidFill>
                  <a:srgbClr val="FFC000"/>
                </a:solidFill>
              </a:endParaRPr>
            </a:p>
          </p:txBody>
        </p:sp>
        <p:sp>
          <p:nvSpPr>
            <p:cNvPr id="17" name="四角形吹き出し 16">
              <a:extLst>
                <a:ext uri="{FF2B5EF4-FFF2-40B4-BE49-F238E27FC236}">
                  <a16:creationId xmlns:a16="http://schemas.microsoft.com/office/drawing/2014/main" id="{3DF2F4FC-786B-1748-9424-19F1DED844C0}"/>
                </a:ext>
              </a:extLst>
            </p:cNvPr>
            <p:cNvSpPr/>
            <p:nvPr/>
          </p:nvSpPr>
          <p:spPr>
            <a:xfrm>
              <a:off x="6246899" y="4584020"/>
              <a:ext cx="1616770" cy="632545"/>
            </a:xfrm>
            <a:prstGeom prst="wedgeRectCallout">
              <a:avLst>
                <a:gd name="adj1" fmla="val 73275"/>
                <a:gd name="adj2" fmla="val 89753"/>
              </a:avLst>
            </a:prstGeom>
            <a:ln w="25400"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kumimoji="1" lang="ja-JP" altLang="en-US" sz="1200" dirty="0">
                  <a:solidFill>
                    <a:srgbClr val="FFC000"/>
                  </a:solidFill>
                </a:rPr>
                <a:t>音声認識ボタン</a:t>
              </a:r>
              <a:endParaRPr kumimoji="1" lang="en-US" altLang="ja-JP" sz="1200" dirty="0">
                <a:solidFill>
                  <a:srgbClr val="FFC000"/>
                </a:solidFill>
              </a:endParaRPr>
            </a:p>
            <a:p>
              <a:pPr>
                <a:spcBef>
                  <a:spcPts val="600"/>
                </a:spcBef>
              </a:pPr>
              <a:r>
                <a:rPr kumimoji="1" lang="ja-JP" altLang="en-US" sz="1200" dirty="0">
                  <a:solidFill>
                    <a:srgbClr val="FFC000"/>
                  </a:solidFill>
                </a:rPr>
                <a:t>開始</a:t>
              </a:r>
              <a:r>
                <a:rPr kumimoji="1" lang="en-US" altLang="ja-JP" sz="1200" dirty="0">
                  <a:solidFill>
                    <a:srgbClr val="FFC000"/>
                  </a:solidFill>
                </a:rPr>
                <a:t>            / </a:t>
              </a:r>
              <a:r>
                <a:rPr kumimoji="1" lang="ja-JP" altLang="en-US" sz="1200" dirty="0">
                  <a:solidFill>
                    <a:srgbClr val="FFC000"/>
                  </a:solidFill>
                </a:rPr>
                <a:t>停止</a:t>
              </a:r>
              <a:r>
                <a:rPr kumimoji="1" lang="en-US" altLang="ja-JP" sz="1200" dirty="0">
                  <a:solidFill>
                    <a:srgbClr val="FFC000"/>
                  </a:solidFill>
                </a:rPr>
                <a:t>  </a:t>
              </a:r>
              <a:endParaRPr kumimoji="1" lang="ja-JP" altLang="en-US" sz="1200" dirty="0">
                <a:solidFill>
                  <a:srgbClr val="FFC000"/>
                </a:solidFill>
              </a:endParaRPr>
            </a:p>
          </p:txBody>
        </p:sp>
        <p:sp>
          <p:nvSpPr>
            <p:cNvPr id="18" name="四角形吹き出し 17">
              <a:extLst>
                <a:ext uri="{FF2B5EF4-FFF2-40B4-BE49-F238E27FC236}">
                  <a16:creationId xmlns:a16="http://schemas.microsoft.com/office/drawing/2014/main" id="{6C8FA317-61F9-6541-87B9-274E50B4B3E9}"/>
                </a:ext>
              </a:extLst>
            </p:cNvPr>
            <p:cNvSpPr/>
            <p:nvPr/>
          </p:nvSpPr>
          <p:spPr>
            <a:xfrm>
              <a:off x="8074020" y="4584020"/>
              <a:ext cx="963128" cy="467902"/>
            </a:xfrm>
            <a:prstGeom prst="wedgeRectCallout">
              <a:avLst>
                <a:gd name="adj1" fmla="val 32148"/>
                <a:gd name="adj2" fmla="val 80405"/>
              </a:avLst>
            </a:prstGeom>
            <a:ln w="25400"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kumimoji="1" lang="ja-JP" altLang="en-US" sz="1200">
                  <a:solidFill>
                    <a:srgbClr val="FFC000"/>
                  </a:solidFill>
                </a:rPr>
                <a:t>送信ボタン</a:t>
              </a:r>
              <a:r>
                <a:rPr kumimoji="1" lang="en-US" altLang="ja-JP" sz="1200" dirty="0">
                  <a:solidFill>
                    <a:srgbClr val="FFC000"/>
                  </a:solidFill>
                </a:rPr>
                <a:t>  </a:t>
              </a:r>
              <a:endParaRPr kumimoji="1" lang="ja-JP" altLang="en-US" sz="1200" dirty="0">
                <a:solidFill>
                  <a:srgbClr val="FFC000"/>
                </a:solidFill>
              </a:endParaRPr>
            </a:p>
          </p:txBody>
        </p:sp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F783B926-B0C5-B24B-9E2F-CF2D2DA058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36079" y="4898505"/>
              <a:ext cx="289638" cy="216000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48CDB692-A0C7-C843-A8F5-3C0FD56EEB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14897" y="4898505"/>
              <a:ext cx="281301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6400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図</a:t>
            </a:r>
            <a:r>
              <a:rPr lang="en-US" altLang="ja-JP" dirty="0"/>
              <a:t>2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3</a:t>
            </a:fld>
            <a:endParaRPr kumimoji="1" lang="ja-JP" altLang="en-US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0A4F70AE-1D6E-C84A-9116-7265AD8EE692}"/>
              </a:ext>
            </a:extLst>
          </p:cNvPr>
          <p:cNvGrpSpPr/>
          <p:nvPr/>
        </p:nvGrpSpPr>
        <p:grpSpPr>
          <a:xfrm>
            <a:off x="2734246" y="1430593"/>
            <a:ext cx="6723507" cy="4429356"/>
            <a:chOff x="2734246" y="1430593"/>
            <a:chExt cx="6723507" cy="4429356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47C4FED6-1D4F-B344-87A0-929E46F49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34246" y="1430593"/>
              <a:ext cx="6723507" cy="4429356"/>
            </a:xfrm>
            <a:prstGeom prst="rect">
              <a:avLst/>
            </a:prstGeom>
          </p:spPr>
        </p:pic>
        <p:sp>
          <p:nvSpPr>
            <p:cNvPr id="8" name="四角形吹き出し 7">
              <a:extLst>
                <a:ext uri="{FF2B5EF4-FFF2-40B4-BE49-F238E27FC236}">
                  <a16:creationId xmlns:a16="http://schemas.microsoft.com/office/drawing/2014/main" id="{C2963227-DC98-7241-B20B-2BF69A0AADA7}"/>
                </a:ext>
              </a:extLst>
            </p:cNvPr>
            <p:cNvSpPr/>
            <p:nvPr/>
          </p:nvSpPr>
          <p:spPr>
            <a:xfrm>
              <a:off x="4148675" y="4247344"/>
              <a:ext cx="2207880" cy="465365"/>
            </a:xfrm>
            <a:prstGeom prst="wedgeRectCallout">
              <a:avLst>
                <a:gd name="adj1" fmla="val -38500"/>
                <a:gd name="adj2" fmla="val -86193"/>
              </a:avLst>
            </a:prstGeom>
            <a:ln w="25400"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 dirty="0">
                  <a:solidFill>
                    <a:srgbClr val="FFC000"/>
                  </a:solidFill>
                </a:rPr>
                <a:t>フィードバックしてください。少し賢くなるかも？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969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図</a:t>
            </a:r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4</a:t>
            </a:fld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C154C21C-F261-2E4E-A317-31D28393FB16}"/>
              </a:ext>
            </a:extLst>
          </p:cNvPr>
          <p:cNvGrpSpPr/>
          <p:nvPr/>
        </p:nvGrpSpPr>
        <p:grpSpPr>
          <a:xfrm>
            <a:off x="2763710" y="1690688"/>
            <a:ext cx="6664581" cy="4082056"/>
            <a:chOff x="2763710" y="1690688"/>
            <a:chExt cx="6664581" cy="4082056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B2D11083-8376-384C-BF05-DD33A89E9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63710" y="1690688"/>
              <a:ext cx="6664581" cy="4082056"/>
            </a:xfrm>
            <a:prstGeom prst="rect">
              <a:avLst/>
            </a:prstGeom>
          </p:spPr>
        </p:pic>
        <p:sp>
          <p:nvSpPr>
            <p:cNvPr id="14" name="四角形吹き出し 13">
              <a:extLst>
                <a:ext uri="{FF2B5EF4-FFF2-40B4-BE49-F238E27FC236}">
                  <a16:creationId xmlns:a16="http://schemas.microsoft.com/office/drawing/2014/main" id="{90A1BF33-A497-B444-AC13-A566DCD36F53}"/>
                </a:ext>
              </a:extLst>
            </p:cNvPr>
            <p:cNvSpPr/>
            <p:nvPr/>
          </p:nvSpPr>
          <p:spPr>
            <a:xfrm>
              <a:off x="7406178" y="4801872"/>
              <a:ext cx="1756396" cy="465365"/>
            </a:xfrm>
            <a:prstGeom prst="wedgeRectCallout">
              <a:avLst>
                <a:gd name="adj1" fmla="val 35948"/>
                <a:gd name="adj2" fmla="val 86916"/>
              </a:avLst>
            </a:prstGeom>
            <a:ln w="25400"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kumimoji="1" lang="ja-JP" altLang="en-US" sz="1200" dirty="0">
                  <a:solidFill>
                    <a:srgbClr val="FFC000"/>
                  </a:solidFill>
                </a:rPr>
                <a:t>クリックすると</a:t>
              </a:r>
              <a:endParaRPr kumimoji="1" lang="en-US" altLang="ja-JP" sz="1200" dirty="0">
                <a:solidFill>
                  <a:srgbClr val="FFC000"/>
                </a:solidFill>
              </a:endParaRPr>
            </a:p>
            <a:p>
              <a:r>
                <a:rPr kumimoji="1" lang="ja-JP" altLang="en-US" sz="1200" dirty="0">
                  <a:solidFill>
                    <a:srgbClr val="FFC000"/>
                  </a:solidFill>
                </a:rPr>
                <a:t>音声認識が止まります。</a:t>
              </a:r>
            </a:p>
          </p:txBody>
        </p:sp>
        <p:sp>
          <p:nvSpPr>
            <p:cNvPr id="15" name="四角形吹き出し 14">
              <a:extLst>
                <a:ext uri="{FF2B5EF4-FFF2-40B4-BE49-F238E27FC236}">
                  <a16:creationId xmlns:a16="http://schemas.microsoft.com/office/drawing/2014/main" id="{8A9D673B-A12C-4A40-901D-E2A44FCEF8BC}"/>
                </a:ext>
              </a:extLst>
            </p:cNvPr>
            <p:cNvSpPr/>
            <p:nvPr/>
          </p:nvSpPr>
          <p:spPr>
            <a:xfrm>
              <a:off x="4331971" y="2495066"/>
              <a:ext cx="1424703" cy="465365"/>
            </a:xfrm>
            <a:prstGeom prst="wedgeRectCallout">
              <a:avLst>
                <a:gd name="adj1" fmla="val -33883"/>
                <a:gd name="adj2" fmla="val -76404"/>
              </a:avLst>
            </a:prstGeom>
            <a:ln w="25400"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rgbClr val="FFC000"/>
                  </a:solidFill>
                </a:rPr>
                <a:t>許可してください</a:t>
              </a:r>
              <a:endParaRPr kumimoji="1" lang="ja-JP" altLang="en-US" sz="1200" dirty="0">
                <a:solidFill>
                  <a:srgbClr val="FFC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1437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図</a:t>
            </a:r>
            <a:r>
              <a:rPr kumimoji="1" lang="en-US" altLang="ja-JP" dirty="0"/>
              <a:t>4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5</a:t>
            </a:fld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BB84AD35-8CD4-F74E-AB30-64149684D4BA}"/>
              </a:ext>
            </a:extLst>
          </p:cNvPr>
          <p:cNvGrpSpPr/>
          <p:nvPr/>
        </p:nvGrpSpPr>
        <p:grpSpPr>
          <a:xfrm>
            <a:off x="838200" y="1415378"/>
            <a:ext cx="10058400" cy="4292336"/>
            <a:chOff x="838200" y="1415378"/>
            <a:chExt cx="10058400" cy="4292336"/>
          </a:xfrm>
        </p:grpSpPr>
        <p:pic>
          <p:nvPicPr>
            <p:cNvPr id="10" name="図 9">
              <a:extLst>
                <a:ext uri="{FF2B5EF4-FFF2-40B4-BE49-F238E27FC236}">
                  <a16:creationId xmlns:a16="http://schemas.microsoft.com/office/drawing/2014/main" id="{88E10147-CF44-2F49-8BE8-4F245BB18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1415378"/>
              <a:ext cx="10058400" cy="4292336"/>
            </a:xfrm>
            <a:prstGeom prst="rect">
              <a:avLst/>
            </a:prstGeom>
          </p:spPr>
        </p:pic>
        <p:sp>
          <p:nvSpPr>
            <p:cNvPr id="11" name="四角形吹き出し 10">
              <a:extLst>
                <a:ext uri="{FF2B5EF4-FFF2-40B4-BE49-F238E27FC236}">
                  <a16:creationId xmlns:a16="http://schemas.microsoft.com/office/drawing/2014/main" id="{A873B846-B284-B741-9833-32A7EC5AFF91}"/>
                </a:ext>
              </a:extLst>
            </p:cNvPr>
            <p:cNvSpPr/>
            <p:nvPr/>
          </p:nvSpPr>
          <p:spPr>
            <a:xfrm>
              <a:off x="8354597" y="2978065"/>
              <a:ext cx="1847069" cy="465365"/>
            </a:xfrm>
            <a:prstGeom prst="wedgeRectCallout">
              <a:avLst>
                <a:gd name="adj1" fmla="val -33883"/>
                <a:gd name="adj2" fmla="val 77982"/>
              </a:avLst>
            </a:prstGeom>
            <a:ln w="25400"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>
                  <a:solidFill>
                    <a:srgbClr val="FFC000"/>
                  </a:solidFill>
                </a:rPr>
                <a:t>クリックして</a:t>
              </a:r>
              <a:r>
                <a:rPr kumimoji="1" lang="ja-JP" altLang="en-US" sz="1200" dirty="0">
                  <a:solidFill>
                    <a:srgbClr val="FFC000"/>
                  </a:solidFill>
                </a:rPr>
                <a:t>ください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4633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図</a:t>
            </a:r>
            <a:r>
              <a:rPr kumimoji="1" lang="en-US" altLang="ja-JP" dirty="0"/>
              <a:t>5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D7C6-18A0-8C43-ACD1-7158A5F5D54B}" type="slidenum">
              <a:rPr kumimoji="1" lang="ja-JP" altLang="en-US" smtClean="0"/>
              <a:t>6</a:t>
            </a:fld>
            <a:endParaRPr kumimoji="1" lang="ja-JP" altLang="en-US"/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D4A2C6E9-C4CF-D64D-A9E7-4D236E326918}"/>
              </a:ext>
            </a:extLst>
          </p:cNvPr>
          <p:cNvGrpSpPr/>
          <p:nvPr/>
        </p:nvGrpSpPr>
        <p:grpSpPr>
          <a:xfrm>
            <a:off x="1066800" y="1937118"/>
            <a:ext cx="10093300" cy="2964520"/>
            <a:chOff x="1066800" y="1951866"/>
            <a:chExt cx="10093300" cy="2964520"/>
          </a:xfrm>
        </p:grpSpPr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4144035D-0E8A-C94A-B642-7AF00CFF7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6800" y="1951866"/>
              <a:ext cx="10093300" cy="2964520"/>
            </a:xfrm>
            <a:prstGeom prst="rect">
              <a:avLst/>
            </a:prstGeom>
          </p:spPr>
        </p:pic>
        <p:sp>
          <p:nvSpPr>
            <p:cNvPr id="9" name="四角形吹き出し 8">
              <a:extLst>
                <a:ext uri="{FF2B5EF4-FFF2-40B4-BE49-F238E27FC236}">
                  <a16:creationId xmlns:a16="http://schemas.microsoft.com/office/drawing/2014/main" id="{AC019927-22CD-144C-9793-F844167277CB}"/>
                </a:ext>
              </a:extLst>
            </p:cNvPr>
            <p:cNvSpPr/>
            <p:nvPr/>
          </p:nvSpPr>
          <p:spPr>
            <a:xfrm>
              <a:off x="5239698" y="4396648"/>
              <a:ext cx="2673270" cy="406923"/>
            </a:xfrm>
            <a:prstGeom prst="wedgeRectCallout">
              <a:avLst>
                <a:gd name="adj1" fmla="val -34774"/>
                <a:gd name="adj2" fmla="val -83795"/>
              </a:avLst>
            </a:prstGeom>
            <a:ln w="25400">
              <a:solidFill>
                <a:srgbClr val="FFC00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 dirty="0">
                  <a:solidFill>
                    <a:srgbClr val="FFC000"/>
                  </a:solidFill>
                </a:rPr>
                <a:t>クリックすると</a:t>
              </a:r>
              <a:r>
                <a:rPr kumimoji="1" lang="ja-JP" altLang="en-US" sz="1200">
                  <a:solidFill>
                    <a:srgbClr val="FFC000"/>
                  </a:solidFill>
                </a:rPr>
                <a:t>アプリが起動します</a:t>
              </a:r>
              <a:endParaRPr kumimoji="1" lang="ja-JP" altLang="en-US" sz="1200" dirty="0">
                <a:solidFill>
                  <a:srgbClr val="FFC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1159302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</TotalTime>
  <Words>61</Words>
  <Application>Microsoft Macintosh PowerPoint</Application>
  <PresentationFormat>ワイド画面</PresentationFormat>
  <Paragraphs>22</Paragraphs>
  <Slides>6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2" baseType="lpstr">
      <vt:lpstr>メイリオ</vt:lpstr>
      <vt:lpstr>メイリオ</vt:lpstr>
      <vt:lpstr>Yu Gothic</vt:lpstr>
      <vt:lpstr>Arial</vt:lpstr>
      <vt:lpstr>Calibri</vt:lpstr>
      <vt:lpstr>ホワイト</vt:lpstr>
      <vt:lpstr>図表</vt:lpstr>
      <vt:lpstr>図1</vt:lpstr>
      <vt:lpstr>図2</vt:lpstr>
      <vt:lpstr>図3</vt:lpstr>
      <vt:lpstr>図4</vt:lpstr>
      <vt:lpstr>図5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鈴木一平</dc:creator>
  <cp:lastModifiedBy>鈴木一平</cp:lastModifiedBy>
  <cp:revision>34</cp:revision>
  <dcterms:created xsi:type="dcterms:W3CDTF">2017-07-12T04:52:39Z</dcterms:created>
  <dcterms:modified xsi:type="dcterms:W3CDTF">2018-02-25T14:30:43Z</dcterms:modified>
</cp:coreProperties>
</file>

<file path=docProps/thumbnail.jpeg>
</file>